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" y="4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B7208-C2E8-5D07-C5C6-9D55566D5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3FE66-F3DA-E379-24F3-616DE8A17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300F2-FC75-8BFC-34F0-3627D778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3EA19-DF2E-B4A1-FBF3-F94A60E29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866E1-088B-E0D2-A5A0-67CAB3D7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69595-F696-C84A-1FB9-91E281349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5F1A0-A83F-EDFB-C378-7CF6F45AD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65E92-6BC1-5762-D437-885FB6B14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C7915-26C8-410A-8802-46C99AE00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0ADBC-2F46-A722-4C7D-59CADD7C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91F896-C543-E17C-502E-6BF5724480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5FB48-D940-D16F-1BC7-20DA6938D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E58F5-B998-4650-DC16-0C66F9C01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A9389-56A9-E675-2FD0-0BE4A535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AB9E3-520C-7DDE-8501-92C2C7E5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6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37775-8908-2942-AFD6-8E568718E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7C723-F678-B6E9-F62B-3C5140C22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3F97F-EE96-4634-68FD-F0282157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5DD8C-1CDD-F46D-DA06-9218BE9F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B6F57-9208-CF8B-7C4C-3C8EB649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6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078BE-D5B8-50B1-7202-1EE2CAE5A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28299-73E7-7936-CB29-56C9D5E26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EB836-684D-94FE-DF1D-2616EADD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8215-D821-7A1D-483B-BDFC568DC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390FF-C84A-2E2F-172C-9707E4D3C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4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0A5C2-FBC1-9763-A9E4-08DA25BA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4E95-1CCB-0B3D-0087-2D1C260B5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B027F-0FDE-9BED-A44D-2634BA47D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C5651-1C5E-01E8-440D-7AA713F50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3AB03-36BD-5707-87E2-D28CA597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56A85-3103-8985-A0C6-88BC91F2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F551F-ED2B-385B-8BE9-D710D2D98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F90F9-6094-EED8-0EB9-7D064B48E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E6C6F-DBDD-D63E-5A2D-273826DFD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C8B154-81AD-D196-2E31-D70606885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FD240-CF01-C2AC-5F96-AFC79F52B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201D9D-6445-932E-4DC0-66F848F2A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5E72CF-FF80-B493-DDBF-809D2EDAB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4DE6C2-2B08-FFBB-1E67-F2543FE3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248E1-5F7E-2195-6E08-49CB64B7E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DC5C7-FD92-7B52-5ECE-71D09244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DC9F34-A8E4-0BBD-0D7B-F9F20F53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94505F-A5F8-BAD5-3067-EAE7398B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84226-F299-B886-22D8-00116A63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7701DC-FB8B-7C62-81DF-748261233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06A11-2D9B-C72A-412C-ABE9F719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9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FAF28-8F8B-0D51-B914-11AECA297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A74F-58AC-F6C0-4868-EB3E0B4D2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943A8C-2641-DEA8-C18F-84FA2EFFC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E7336-533D-F908-D209-D6EE3ED69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C3DBB-D2EA-45F0-8AA0-B278A340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C5ED63-15CC-3A46-5D54-924BF2BC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0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DEFD-0952-3D48-4C70-DF46DF8F1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C7879-9987-43F2-77F0-F24890EDD6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AE4A4-0A90-7C9B-52F6-E9CF7C14C3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FE3A4-6F69-B979-CBAB-1A4D7314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764E5-F525-BCE4-BF4B-9DAB48F9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ABE35-9ADB-2A11-0A24-4BA13B86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8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77C80-D459-4748-C871-62BB6E426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4CE91-9B06-57D3-DC9F-2FD76CDD8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34C08-B1CD-C4F5-1561-05448FD52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56077-730A-413F-B833-FD1E66C58D1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506B9-7A27-79E8-3DCF-08C1CC053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90AD0-78F8-DA05-BF8E-19F34501B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46D7F-23A8-4D90-B30B-ADA32F2F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8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EF08190-2B35-5CC3-1469-E8964BE7B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85" y="0"/>
            <a:ext cx="5071241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F60A77-461D-7BD4-5A84-B23E070CB4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560" y="0"/>
            <a:ext cx="51269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634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Office5 MartinAquatic</dc:creator>
  <cp:lastModifiedBy>Office5 MartinAquatic</cp:lastModifiedBy>
  <cp:revision>1</cp:revision>
  <dcterms:created xsi:type="dcterms:W3CDTF">2023-09-18T12:57:33Z</dcterms:created>
  <dcterms:modified xsi:type="dcterms:W3CDTF">2023-09-18T13:08:12Z</dcterms:modified>
</cp:coreProperties>
</file>